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3"/>
  </p:normalViewPr>
  <p:slideViewPr>
    <p:cSldViewPr snapToGrid="0" snapToObjects="1">
      <p:cViewPr varScale="1">
        <p:scale>
          <a:sx n="97" d="100"/>
          <a:sy n="97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1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1" y="649288"/>
            <a:ext cx="1477963" cy="10331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288"/>
            <a:ext cx="4284661" cy="1033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26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4850"/>
            <a:ext cx="2881312" cy="7735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3244850"/>
            <a:ext cx="2881314" cy="7735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30741-70E6-EC4B-8483-B7271A050AC8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6BC98-7EA8-DA4F-9F98-9B64F45F6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6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8094" y="676568"/>
            <a:ext cx="3849895" cy="2887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3" y="4178300"/>
            <a:ext cx="3321509" cy="2491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90" y="3687140"/>
            <a:ext cx="3976389" cy="2982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18" y="2187470"/>
            <a:ext cx="3077266" cy="2307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14" y="195330"/>
            <a:ext cx="3856935" cy="2892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599" y="281109"/>
            <a:ext cx="2444057" cy="18330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613" y="4642054"/>
            <a:ext cx="2703171" cy="20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2019-07-14T12:28:27Z</dcterms:created>
  <dcterms:modified xsi:type="dcterms:W3CDTF">2019-07-14T12:33:12Z</dcterms:modified>
</cp:coreProperties>
</file>